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9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AC33-5193-4881-9E8D-53C21A9D6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5FD91-A697-4E92-BABE-6F11385D8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A3E31-8ABC-4D45-BCDC-5B9A44E4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D8A91-73BB-43AD-9F9E-8083D4FA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32E3-4C1A-4666-AD06-8055D5CE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1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17DD4-D3BD-49E3-A9C1-677A549B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C94CE-EE47-43D2-90C0-4C70AEA75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AADD7-8538-4824-A2AD-F074CE68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D143A-0A7E-405A-B849-2701414E6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0388D-BA43-446F-BD42-5836D8CB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8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DE350-9A5A-41BB-8875-6665AAC67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A999A-F437-4715-A6D1-A61A913B2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0E6D4-82B7-448B-B00E-5480E8A3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46575-5E60-4489-BEA8-BC9D9BE8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21A29-52AC-41AC-86B4-319D9D56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1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9CC65-C0C3-40AE-B4CE-7F8E7D19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648F7-DFA7-4D23-9C25-D8F8CBC94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98179-B520-452B-AF90-FA409605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2459C-7AB0-4731-A61E-E5C2D3B2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9E394-2917-427C-9FCD-E074B6BE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8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13CC-73EE-4FBD-8498-771AAD35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CF8C5-8912-4B87-8DAB-AD18FA89D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7ACA9-01A0-463E-AC7B-86C0BCB31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F3A99-C39E-4E31-9D4D-CE18D665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4B12F-E1E8-4C83-91AC-BFA6FAF1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5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932F3-BA01-4817-A488-7A87F76F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C998-AC29-4F91-8368-086BFB7E6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9E17A-D092-4037-9827-8CD953DC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2D972-D2C0-4140-AF01-B119CA9D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9A1C7-C0F2-489B-AFB2-08BCC839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0DE85-6932-4012-8D43-8521631F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3A10-B55C-4EEB-B35F-33A9E2687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27699-FCC3-4F83-8119-98DCD582B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AEEFB-0FB1-4769-B5DC-7C8DC8F74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F22DC-B849-4061-883B-5D042EC36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7A11D0-DBDB-4821-B971-C355C584E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8B618-3549-411E-8315-23A0D3048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42C10F-39AB-4D63-B456-8ED015F8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DFEFCF-80F9-4DC3-B2AE-46E6A499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5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BB65A-606D-47FA-B703-7C75976E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B8F0C-DCF6-4E80-9DE1-B6BFAC5AB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94942-5760-404C-8748-6DB9FCB3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DA179-723C-43D5-88BD-1FB94F78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6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95D4D-41B5-4D0E-8CEB-FF86AE5B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F78E2-4361-4C77-8F3F-565DA0F2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CB3F6-692C-4E03-9834-68C3CEDA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7A54-0AE7-4A9A-91AF-7EC865E0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A9E1-2064-451B-876D-EB1C477C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7A74D-EC00-402E-B09E-372073DD3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BF14B-6740-4F85-9C09-8B339EF2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6F618-19A9-4E90-BE92-A0D0C043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DD0C6-6DC4-43CE-AECF-43719F14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5C38-C4EE-495B-8B5C-1571A1CD8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8167F-518D-4FEF-AA2B-E25D5B3F2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D1631-C790-4DAD-A468-13DB9CB50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6FEA5-50F7-4D74-B57E-87442875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29AF1-EC38-4618-AEB5-C78F5F95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A28F3-D1EF-4D0B-813D-DE96EE4E5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6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00CFA4-7AC5-4FDF-867A-CFD172BA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A694F-8A72-48BB-8C1E-955CE3E8C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046E4-F072-408E-98B0-1B6213E9C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4D3ED-4884-4088-AD91-1E2439C10AA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A8966-B978-4124-B593-950F057BE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A0822-58CF-4361-A6DB-AF8138571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86BFE-1197-415B-BA1F-CA437B9B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4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drop-background-blank-board-7225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Picture 8" descr="A picture containing fruit, rug, food&#10;&#10;Description automatically generated">
            <a:extLst>
              <a:ext uri="{FF2B5EF4-FFF2-40B4-BE49-F238E27FC236}">
                <a16:creationId xmlns:a16="http://schemas.microsoft.com/office/drawing/2014/main" id="{C5A07D5C-9692-4FF2-83FB-129CCD9803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490" b="825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FB5640-4975-4227-B498-EB624482ACE6}"/>
              </a:ext>
            </a:extLst>
          </p:cNvPr>
          <p:cNvSpPr txBox="1"/>
          <p:nvPr/>
        </p:nvSpPr>
        <p:spPr>
          <a:xfrm>
            <a:off x="164383" y="1056588"/>
            <a:ext cx="3821989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Reading: </a:t>
            </a: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Students will be using context clues to find the meaning of unknown words in the text.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ECCB2E-4D59-41B9-9E30-F7B9C77A29AB}"/>
              </a:ext>
            </a:extLst>
          </p:cNvPr>
          <p:cNvSpPr txBox="1"/>
          <p:nvPr/>
        </p:nvSpPr>
        <p:spPr>
          <a:xfrm>
            <a:off x="164383" y="2591775"/>
            <a:ext cx="385262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Writing: Students will continue writing, revising, and editing personal narratives.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22379D-FE59-44E1-81E0-8B76F0DBEDBC}"/>
              </a:ext>
            </a:extLst>
          </p:cNvPr>
          <p:cNvSpPr txBox="1"/>
          <p:nvPr/>
        </p:nvSpPr>
        <p:spPr>
          <a:xfrm>
            <a:off x="133751" y="3909279"/>
            <a:ext cx="3852622" cy="163121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Science: Students will explore Georgia habitats and regions. We will continue learning about the adaptions of plants and animals.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E0F721-71BB-4727-B928-3A003799FE8F}"/>
              </a:ext>
            </a:extLst>
          </p:cNvPr>
          <p:cNvSpPr txBox="1"/>
          <p:nvPr/>
        </p:nvSpPr>
        <p:spPr>
          <a:xfrm>
            <a:off x="1417834" y="291424"/>
            <a:ext cx="9431676" cy="461665"/>
          </a:xfrm>
          <a:prstGeom prst="rect">
            <a:avLst/>
          </a:prstGeom>
          <a:solidFill>
            <a:srgbClr val="A52BA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Mrs. Bentley’s Weekly Newsletter Week of 9/8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9BC289-72E4-47BF-99BC-941862906DAB}"/>
              </a:ext>
            </a:extLst>
          </p:cNvPr>
          <p:cNvSpPr txBox="1"/>
          <p:nvPr/>
        </p:nvSpPr>
        <p:spPr>
          <a:xfrm>
            <a:off x="4118600" y="3099607"/>
            <a:ext cx="3879459" cy="267765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Specials Schedule:</a:t>
            </a:r>
          </a:p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Monday- STEM </a:t>
            </a:r>
          </a:p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Tuesday- Art </a:t>
            </a:r>
          </a:p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Wednesday- PE </a:t>
            </a:r>
          </a:p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Thursday-Music </a:t>
            </a:r>
          </a:p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Friday-PE</a:t>
            </a:r>
          </a:p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Each day at 1:10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DAB411-8268-4E00-8F41-194802844A1C}"/>
              </a:ext>
            </a:extLst>
          </p:cNvPr>
          <p:cNvSpPr txBox="1"/>
          <p:nvPr/>
        </p:nvSpPr>
        <p:spPr>
          <a:xfrm>
            <a:off x="4179863" y="1049374"/>
            <a:ext cx="3821989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Math: </a:t>
            </a:r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Iready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testing is done! Students will use place value knowledge to round numbers to the tens place. 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F8AB3D-75F3-4FB8-8109-1D1792FBA3A2}"/>
              </a:ext>
            </a:extLst>
          </p:cNvPr>
          <p:cNvSpPr txBox="1"/>
          <p:nvPr/>
        </p:nvSpPr>
        <p:spPr>
          <a:xfrm>
            <a:off x="8191549" y="844309"/>
            <a:ext cx="3879459" cy="55861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Aharoni" panose="02010803020104030203" pitchFamily="2" charset="-79"/>
                <a:cs typeface="Aharoni" panose="02010803020104030203" pitchFamily="2" charset="-79"/>
              </a:rPr>
              <a:t>Important Info:</a:t>
            </a:r>
          </a:p>
          <a:p>
            <a:pPr algn="ctr"/>
            <a:r>
              <a:rPr lang="en-US" sz="1700" dirty="0">
                <a:latin typeface="Aharoni" panose="02010803020104030203" pitchFamily="2" charset="-79"/>
                <a:cs typeface="Aharoni" panose="02010803020104030203" pitchFamily="2" charset="-79"/>
              </a:rPr>
              <a:t>Monday is Labor Day! No School!</a:t>
            </a:r>
          </a:p>
          <a:p>
            <a:pPr algn="ctr"/>
            <a:endParaRPr lang="en-US" sz="17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1700" dirty="0">
                <a:latin typeface="Aharoni" panose="02010803020104030203" pitchFamily="2" charset="-79"/>
                <a:cs typeface="Aharoni" panose="02010803020104030203" pitchFamily="2" charset="-79"/>
              </a:rPr>
              <a:t>Reading Groups- I have enjoyed getting to know my readers this week. Please continue to have your child read 20 minutes everyday.</a:t>
            </a:r>
          </a:p>
          <a:p>
            <a:pPr algn="ctr"/>
            <a:endParaRPr lang="en-US" sz="17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1700" dirty="0">
                <a:latin typeface="Aharoni" panose="02010803020104030203" pitchFamily="2" charset="-79"/>
                <a:cs typeface="Aharoni" panose="02010803020104030203" pitchFamily="2" charset="-79"/>
              </a:rPr>
              <a:t>Math Groups- I will be assigning math groups for next week. Look at their Math Teams page for their group channel. Inside the channel I will put the day and time we will meet each week.</a:t>
            </a:r>
          </a:p>
          <a:p>
            <a:pPr algn="ctr"/>
            <a:endParaRPr lang="en-US" sz="17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1700" dirty="0">
                <a:latin typeface="Aharoni" panose="02010803020104030203" pitchFamily="2" charset="-79"/>
                <a:cs typeface="Aharoni" panose="02010803020104030203" pitchFamily="2" charset="-79"/>
              </a:rPr>
              <a:t>Assignments- Please look over the Our Week At a Glance Document in the Homeroom and Math Teams page to follow up with your child about their daily work I assign in class.</a:t>
            </a:r>
          </a:p>
        </p:txBody>
      </p:sp>
    </p:spTree>
    <p:extLst>
      <p:ext uri="{BB962C8B-B14F-4D97-AF65-F5344CB8AC3E}">
        <p14:creationId xmlns:p14="http://schemas.microsoft.com/office/powerpoint/2010/main" val="426963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Bentley, Ashley L</dc:creator>
  <cp:lastModifiedBy>Bentley, Ashley L</cp:lastModifiedBy>
  <cp:revision>5</cp:revision>
  <dcterms:created xsi:type="dcterms:W3CDTF">2020-08-20T19:20:35Z</dcterms:created>
  <dcterms:modified xsi:type="dcterms:W3CDTF">2020-09-03T19:11:02Z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bentleya@fultonschools.org</vt:lpwstr>
  </property>
  <property fmtid="{D5CDD505-2E9C-101B-9397-08002B2CF9AE}" pid="5" name="MSIP_Label_0ee3c538-ec52-435f-ae58-017644bd9513_SetDate">
    <vt:lpwstr>2020-08-20T19:39:09.0419383Z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