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2B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372" autoAdjust="0"/>
  </p:normalViewPr>
  <p:slideViewPr>
    <p:cSldViewPr snapToGrid="0">
      <p:cViewPr varScale="1">
        <p:scale>
          <a:sx n="58" d="100"/>
          <a:sy n="58" d="100"/>
        </p:scale>
        <p:origin x="98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0AC33-5193-4881-9E8D-53C21A9D61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C5FD91-A697-4E92-BABE-6F11385D8E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DA3E31-8ABC-4D45-BCDC-5B9A44E408B3}"/>
              </a:ext>
            </a:extLst>
          </p:cNvPr>
          <p:cNvSpPr>
            <a:spLocks noGrp="1"/>
          </p:cNvSpPr>
          <p:nvPr>
            <p:ph type="dt" sz="half" idx="10"/>
          </p:nvPr>
        </p:nvSpPr>
        <p:spPr/>
        <p:txBody>
          <a:bodyPr/>
          <a:lstStyle/>
          <a:p>
            <a:fld id="{4C74D3ED-4884-4088-AD91-1E2439C10AA8}" type="datetimeFigureOut">
              <a:rPr lang="en-US" smtClean="0"/>
              <a:t>9/11/2020</a:t>
            </a:fld>
            <a:endParaRPr lang="en-US"/>
          </a:p>
        </p:txBody>
      </p:sp>
      <p:sp>
        <p:nvSpPr>
          <p:cNvPr id="5" name="Footer Placeholder 4">
            <a:extLst>
              <a:ext uri="{FF2B5EF4-FFF2-40B4-BE49-F238E27FC236}">
                <a16:creationId xmlns:a16="http://schemas.microsoft.com/office/drawing/2014/main" id="{54AD8A91-73BB-43AD-9F9E-8083D4FA7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4B32E3-4C1A-4666-AD06-8055D5CE38F8}"/>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227491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17DD4-D3BD-49E3-A9C1-677A549B6E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DC94CE-EE47-43D2-90C0-4C70AEA755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9AADD7-8538-4824-A2AD-F074CE68FC94}"/>
              </a:ext>
            </a:extLst>
          </p:cNvPr>
          <p:cNvSpPr>
            <a:spLocks noGrp="1"/>
          </p:cNvSpPr>
          <p:nvPr>
            <p:ph type="dt" sz="half" idx="10"/>
          </p:nvPr>
        </p:nvSpPr>
        <p:spPr/>
        <p:txBody>
          <a:bodyPr/>
          <a:lstStyle/>
          <a:p>
            <a:fld id="{4C74D3ED-4884-4088-AD91-1E2439C10AA8}" type="datetimeFigureOut">
              <a:rPr lang="en-US" smtClean="0"/>
              <a:t>9/11/2020</a:t>
            </a:fld>
            <a:endParaRPr lang="en-US"/>
          </a:p>
        </p:txBody>
      </p:sp>
      <p:sp>
        <p:nvSpPr>
          <p:cNvPr id="5" name="Footer Placeholder 4">
            <a:extLst>
              <a:ext uri="{FF2B5EF4-FFF2-40B4-BE49-F238E27FC236}">
                <a16:creationId xmlns:a16="http://schemas.microsoft.com/office/drawing/2014/main" id="{010D143A-0A7E-405A-B849-2701414E66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A0388D-BA43-446F-BD42-5836D8CBEAB4}"/>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82678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CDE350-9A5A-41BB-8875-6665AAC676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9A999A-F437-4715-A6D1-A61A913B22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30E6D4-82B7-448B-B00E-5480E8A3D5A2}"/>
              </a:ext>
            </a:extLst>
          </p:cNvPr>
          <p:cNvSpPr>
            <a:spLocks noGrp="1"/>
          </p:cNvSpPr>
          <p:nvPr>
            <p:ph type="dt" sz="half" idx="10"/>
          </p:nvPr>
        </p:nvSpPr>
        <p:spPr/>
        <p:txBody>
          <a:bodyPr/>
          <a:lstStyle/>
          <a:p>
            <a:fld id="{4C74D3ED-4884-4088-AD91-1E2439C10AA8}" type="datetimeFigureOut">
              <a:rPr lang="en-US" smtClean="0"/>
              <a:t>9/11/2020</a:t>
            </a:fld>
            <a:endParaRPr lang="en-US"/>
          </a:p>
        </p:txBody>
      </p:sp>
      <p:sp>
        <p:nvSpPr>
          <p:cNvPr id="5" name="Footer Placeholder 4">
            <a:extLst>
              <a:ext uri="{FF2B5EF4-FFF2-40B4-BE49-F238E27FC236}">
                <a16:creationId xmlns:a16="http://schemas.microsoft.com/office/drawing/2014/main" id="{41C46575-5E60-4489-BEA8-BC9D9BE84B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C21A29-52AC-41AC-86B4-319D9D566BEE}"/>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1387313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9CC65-C0C3-40AE-B4CE-7F8E7D19A0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D648F7-DFA7-4D23-9C25-D8F8CBC949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98179-B520-452B-AF90-FA409605A3CC}"/>
              </a:ext>
            </a:extLst>
          </p:cNvPr>
          <p:cNvSpPr>
            <a:spLocks noGrp="1"/>
          </p:cNvSpPr>
          <p:nvPr>
            <p:ph type="dt" sz="half" idx="10"/>
          </p:nvPr>
        </p:nvSpPr>
        <p:spPr/>
        <p:txBody>
          <a:bodyPr/>
          <a:lstStyle/>
          <a:p>
            <a:fld id="{4C74D3ED-4884-4088-AD91-1E2439C10AA8}" type="datetimeFigureOut">
              <a:rPr lang="en-US" smtClean="0"/>
              <a:t>9/11/2020</a:t>
            </a:fld>
            <a:endParaRPr lang="en-US"/>
          </a:p>
        </p:txBody>
      </p:sp>
      <p:sp>
        <p:nvSpPr>
          <p:cNvPr id="5" name="Footer Placeholder 4">
            <a:extLst>
              <a:ext uri="{FF2B5EF4-FFF2-40B4-BE49-F238E27FC236}">
                <a16:creationId xmlns:a16="http://schemas.microsoft.com/office/drawing/2014/main" id="{6842459C-7AB0-4731-A61E-E5C2D3B290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89E394-2917-427C-9FCD-E074B6BE8C22}"/>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274798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B13CC-73EE-4FBD-8498-771AAD35BA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6CF8C5-8912-4B87-8DAB-AD18FA89DB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F7ACA9-01A0-463E-AC7B-86C0BCB31961}"/>
              </a:ext>
            </a:extLst>
          </p:cNvPr>
          <p:cNvSpPr>
            <a:spLocks noGrp="1"/>
          </p:cNvSpPr>
          <p:nvPr>
            <p:ph type="dt" sz="half" idx="10"/>
          </p:nvPr>
        </p:nvSpPr>
        <p:spPr/>
        <p:txBody>
          <a:bodyPr/>
          <a:lstStyle/>
          <a:p>
            <a:fld id="{4C74D3ED-4884-4088-AD91-1E2439C10AA8}" type="datetimeFigureOut">
              <a:rPr lang="en-US" smtClean="0"/>
              <a:t>9/11/2020</a:t>
            </a:fld>
            <a:endParaRPr lang="en-US"/>
          </a:p>
        </p:txBody>
      </p:sp>
      <p:sp>
        <p:nvSpPr>
          <p:cNvPr id="5" name="Footer Placeholder 4">
            <a:extLst>
              <a:ext uri="{FF2B5EF4-FFF2-40B4-BE49-F238E27FC236}">
                <a16:creationId xmlns:a16="http://schemas.microsoft.com/office/drawing/2014/main" id="{F50F3A99-C39E-4E31-9D4D-CE18D665E7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A4B12F-E1E8-4C83-91AC-BFA6FAF1440D}"/>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939755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32F3-BA01-4817-A488-7A87F76F12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F6C998-AC29-4F91-8368-086BFB7E65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39E17A-D092-4037-9827-8CD953DC1D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12D972-D2C0-4140-AF01-B119CA9DAD5C}"/>
              </a:ext>
            </a:extLst>
          </p:cNvPr>
          <p:cNvSpPr>
            <a:spLocks noGrp="1"/>
          </p:cNvSpPr>
          <p:nvPr>
            <p:ph type="dt" sz="half" idx="10"/>
          </p:nvPr>
        </p:nvSpPr>
        <p:spPr/>
        <p:txBody>
          <a:bodyPr/>
          <a:lstStyle/>
          <a:p>
            <a:fld id="{4C74D3ED-4884-4088-AD91-1E2439C10AA8}" type="datetimeFigureOut">
              <a:rPr lang="en-US" smtClean="0"/>
              <a:t>9/11/2020</a:t>
            </a:fld>
            <a:endParaRPr lang="en-US"/>
          </a:p>
        </p:txBody>
      </p:sp>
      <p:sp>
        <p:nvSpPr>
          <p:cNvPr id="6" name="Footer Placeholder 5">
            <a:extLst>
              <a:ext uri="{FF2B5EF4-FFF2-40B4-BE49-F238E27FC236}">
                <a16:creationId xmlns:a16="http://schemas.microsoft.com/office/drawing/2014/main" id="{9429A1C7-C0F2-489B-AFB2-08BCC8396C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50DE85-6932-4012-8D43-8521631F703B}"/>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326247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83A10-B55C-4EEB-B35F-33A9E2687D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227699-FCC3-4F83-8119-98DCD582B5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AAEEFB-0FB1-4769-B5DC-7C8DC8F74C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6F22DC-B849-4061-883B-5D042EC36B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7A11D0-DBDB-4821-B971-C355C584EE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A8B618-3549-411E-8315-23A0D3048CD0}"/>
              </a:ext>
            </a:extLst>
          </p:cNvPr>
          <p:cNvSpPr>
            <a:spLocks noGrp="1"/>
          </p:cNvSpPr>
          <p:nvPr>
            <p:ph type="dt" sz="half" idx="10"/>
          </p:nvPr>
        </p:nvSpPr>
        <p:spPr/>
        <p:txBody>
          <a:bodyPr/>
          <a:lstStyle/>
          <a:p>
            <a:fld id="{4C74D3ED-4884-4088-AD91-1E2439C10AA8}" type="datetimeFigureOut">
              <a:rPr lang="en-US" smtClean="0"/>
              <a:t>9/11/2020</a:t>
            </a:fld>
            <a:endParaRPr lang="en-US"/>
          </a:p>
        </p:txBody>
      </p:sp>
      <p:sp>
        <p:nvSpPr>
          <p:cNvPr id="8" name="Footer Placeholder 7">
            <a:extLst>
              <a:ext uri="{FF2B5EF4-FFF2-40B4-BE49-F238E27FC236}">
                <a16:creationId xmlns:a16="http://schemas.microsoft.com/office/drawing/2014/main" id="{8D42C10F-39AB-4D63-B456-8ED015F88A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DFEFCF-80F9-4DC3-B2AE-46E6A49956DE}"/>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120255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BB65A-606D-47FA-B703-7C75976E73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FB8F0C-DCF6-4E80-9DE1-B6BFAC5AB708}"/>
              </a:ext>
            </a:extLst>
          </p:cNvPr>
          <p:cNvSpPr>
            <a:spLocks noGrp="1"/>
          </p:cNvSpPr>
          <p:nvPr>
            <p:ph type="dt" sz="half" idx="10"/>
          </p:nvPr>
        </p:nvSpPr>
        <p:spPr/>
        <p:txBody>
          <a:bodyPr/>
          <a:lstStyle/>
          <a:p>
            <a:fld id="{4C74D3ED-4884-4088-AD91-1E2439C10AA8}" type="datetimeFigureOut">
              <a:rPr lang="en-US" smtClean="0"/>
              <a:t>9/11/2020</a:t>
            </a:fld>
            <a:endParaRPr lang="en-US"/>
          </a:p>
        </p:txBody>
      </p:sp>
      <p:sp>
        <p:nvSpPr>
          <p:cNvPr id="4" name="Footer Placeholder 3">
            <a:extLst>
              <a:ext uri="{FF2B5EF4-FFF2-40B4-BE49-F238E27FC236}">
                <a16:creationId xmlns:a16="http://schemas.microsoft.com/office/drawing/2014/main" id="{D9294942-5760-404C-8748-6DB9FCB3A0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9DA179-723C-43D5-88BD-1FB94F78461B}"/>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125686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495D4D-41B5-4D0E-8CEB-FF86AE5B8341}"/>
              </a:ext>
            </a:extLst>
          </p:cNvPr>
          <p:cNvSpPr>
            <a:spLocks noGrp="1"/>
          </p:cNvSpPr>
          <p:nvPr>
            <p:ph type="dt" sz="half" idx="10"/>
          </p:nvPr>
        </p:nvSpPr>
        <p:spPr/>
        <p:txBody>
          <a:bodyPr/>
          <a:lstStyle/>
          <a:p>
            <a:fld id="{4C74D3ED-4884-4088-AD91-1E2439C10AA8}" type="datetimeFigureOut">
              <a:rPr lang="en-US" smtClean="0"/>
              <a:t>9/11/2020</a:t>
            </a:fld>
            <a:endParaRPr lang="en-US"/>
          </a:p>
        </p:txBody>
      </p:sp>
      <p:sp>
        <p:nvSpPr>
          <p:cNvPr id="3" name="Footer Placeholder 2">
            <a:extLst>
              <a:ext uri="{FF2B5EF4-FFF2-40B4-BE49-F238E27FC236}">
                <a16:creationId xmlns:a16="http://schemas.microsoft.com/office/drawing/2014/main" id="{784F78E2-4361-4C77-8F3F-565DA0F28C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2CB3F6-692C-4E03-9834-68C3CEDA1587}"/>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7787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67A54-0AE7-4A9A-91AF-7EC865E015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12A9E1-2064-451B-876D-EB1C477C80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57A74D-EC00-402E-B09E-372073DD36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BF14B-6740-4F85-9C09-8B339EF2D9BE}"/>
              </a:ext>
            </a:extLst>
          </p:cNvPr>
          <p:cNvSpPr>
            <a:spLocks noGrp="1"/>
          </p:cNvSpPr>
          <p:nvPr>
            <p:ph type="dt" sz="half" idx="10"/>
          </p:nvPr>
        </p:nvSpPr>
        <p:spPr/>
        <p:txBody>
          <a:bodyPr/>
          <a:lstStyle/>
          <a:p>
            <a:fld id="{4C74D3ED-4884-4088-AD91-1E2439C10AA8}" type="datetimeFigureOut">
              <a:rPr lang="en-US" smtClean="0"/>
              <a:t>9/11/2020</a:t>
            </a:fld>
            <a:endParaRPr lang="en-US"/>
          </a:p>
        </p:txBody>
      </p:sp>
      <p:sp>
        <p:nvSpPr>
          <p:cNvPr id="6" name="Footer Placeholder 5">
            <a:extLst>
              <a:ext uri="{FF2B5EF4-FFF2-40B4-BE49-F238E27FC236}">
                <a16:creationId xmlns:a16="http://schemas.microsoft.com/office/drawing/2014/main" id="{31A6F618-19A9-4E90-BE92-A0D0C04304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FDD0C6-6DC4-43CE-AECF-43719F140BBE}"/>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406090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75C38-C4EE-495B-8B5C-1571A1CD89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38167F-518D-4FEF-AA2B-E25D5B3F27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0D1631-C790-4DAD-A468-13DB9CB50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26FEA5-50F7-4D74-B57E-87442875C193}"/>
              </a:ext>
            </a:extLst>
          </p:cNvPr>
          <p:cNvSpPr>
            <a:spLocks noGrp="1"/>
          </p:cNvSpPr>
          <p:nvPr>
            <p:ph type="dt" sz="half" idx="10"/>
          </p:nvPr>
        </p:nvSpPr>
        <p:spPr/>
        <p:txBody>
          <a:bodyPr/>
          <a:lstStyle/>
          <a:p>
            <a:fld id="{4C74D3ED-4884-4088-AD91-1E2439C10AA8}" type="datetimeFigureOut">
              <a:rPr lang="en-US" smtClean="0"/>
              <a:t>9/11/2020</a:t>
            </a:fld>
            <a:endParaRPr lang="en-US"/>
          </a:p>
        </p:txBody>
      </p:sp>
      <p:sp>
        <p:nvSpPr>
          <p:cNvPr id="6" name="Footer Placeholder 5">
            <a:extLst>
              <a:ext uri="{FF2B5EF4-FFF2-40B4-BE49-F238E27FC236}">
                <a16:creationId xmlns:a16="http://schemas.microsoft.com/office/drawing/2014/main" id="{EB029AF1-EC38-4618-AEB5-C78F5F95D3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8A28F3-D1EF-4D0B-813D-DE96EE4E5767}"/>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665069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00CFA4-7AC5-4FDF-867A-CFD172BAB3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DA694F-8A72-48BB-8C1E-955CE3E8CB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3046E4-F072-408E-98B0-1B6213E9C6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4D3ED-4884-4088-AD91-1E2439C10AA8}" type="datetimeFigureOut">
              <a:rPr lang="en-US" smtClean="0"/>
              <a:t>9/11/2020</a:t>
            </a:fld>
            <a:endParaRPr lang="en-US"/>
          </a:p>
        </p:txBody>
      </p:sp>
      <p:sp>
        <p:nvSpPr>
          <p:cNvPr id="5" name="Footer Placeholder 4">
            <a:extLst>
              <a:ext uri="{FF2B5EF4-FFF2-40B4-BE49-F238E27FC236}">
                <a16:creationId xmlns:a16="http://schemas.microsoft.com/office/drawing/2014/main" id="{780A8966-B978-4124-B593-950F057BE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A0822-58CF-4361-A6DB-AF8138571C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86BFE-1197-415B-BA1F-CA437B9B1A8E}" type="slidenum">
              <a:rPr lang="en-US" smtClean="0"/>
              <a:t>‹#›</a:t>
            </a:fld>
            <a:endParaRPr lang="en-US"/>
          </a:p>
        </p:txBody>
      </p:sp>
    </p:spTree>
    <p:extLst>
      <p:ext uri="{BB962C8B-B14F-4D97-AF65-F5344CB8AC3E}">
        <p14:creationId xmlns:p14="http://schemas.microsoft.com/office/powerpoint/2010/main" val="3975344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en/backdrop-background-blank-board-72250/"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9" name="Picture 8" descr="A picture containing fruit, rug, food&#10;&#10;Description automatically generated">
            <a:extLst>
              <a:ext uri="{FF2B5EF4-FFF2-40B4-BE49-F238E27FC236}">
                <a16:creationId xmlns:a16="http://schemas.microsoft.com/office/drawing/2014/main" id="{C5A07D5C-9692-4FF2-83FB-129CCD980330}"/>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7490" b="8256"/>
          <a:stretch/>
        </p:blipFill>
        <p:spPr>
          <a:xfrm>
            <a:off x="20" y="1282"/>
            <a:ext cx="12191980" cy="6856718"/>
          </a:xfrm>
          <a:prstGeom prst="rect">
            <a:avLst/>
          </a:prstGeom>
        </p:spPr>
      </p:pic>
      <p:sp>
        <p:nvSpPr>
          <p:cNvPr id="10" name="TextBox 9">
            <a:extLst>
              <a:ext uri="{FF2B5EF4-FFF2-40B4-BE49-F238E27FC236}">
                <a16:creationId xmlns:a16="http://schemas.microsoft.com/office/drawing/2014/main" id="{28FB5640-4975-4227-B498-EB624482ACE6}"/>
              </a:ext>
            </a:extLst>
          </p:cNvPr>
          <p:cNvSpPr txBox="1"/>
          <p:nvPr/>
        </p:nvSpPr>
        <p:spPr>
          <a:xfrm>
            <a:off x="164383" y="1056588"/>
            <a:ext cx="3821989" cy="1015663"/>
          </a:xfrm>
          <a:prstGeom prst="rect">
            <a:avLst/>
          </a:prstGeom>
          <a:solidFill>
            <a:schemeClr val="accent1"/>
          </a:solidFill>
        </p:spPr>
        <p:txBody>
          <a:bodyPr wrap="square" rtlCol="0">
            <a:spAutoFit/>
          </a:bodyPr>
          <a:lstStyle/>
          <a:p>
            <a:r>
              <a:rPr lang="en-US" sz="2000" dirty="0">
                <a:latin typeface="Aharoni" panose="02010803020104030203" pitchFamily="2" charset="-79"/>
                <a:cs typeface="Aharoni" panose="02010803020104030203" pitchFamily="2" charset="-79"/>
              </a:rPr>
              <a:t>Reading: </a:t>
            </a:r>
          </a:p>
          <a:p>
            <a:r>
              <a:rPr lang="en-US" sz="2000" dirty="0">
                <a:latin typeface="Aharoni" panose="02010803020104030203" pitchFamily="2" charset="-79"/>
                <a:cs typeface="Aharoni" panose="02010803020104030203" pitchFamily="2" charset="-79"/>
              </a:rPr>
              <a:t>Students will focus on retelling fictional stories.</a:t>
            </a:r>
          </a:p>
        </p:txBody>
      </p:sp>
      <p:sp>
        <p:nvSpPr>
          <p:cNvPr id="11" name="TextBox 10">
            <a:extLst>
              <a:ext uri="{FF2B5EF4-FFF2-40B4-BE49-F238E27FC236}">
                <a16:creationId xmlns:a16="http://schemas.microsoft.com/office/drawing/2014/main" id="{DBECCB2E-4D59-41B9-9E30-F7B9C77A29AB}"/>
              </a:ext>
            </a:extLst>
          </p:cNvPr>
          <p:cNvSpPr txBox="1"/>
          <p:nvPr/>
        </p:nvSpPr>
        <p:spPr>
          <a:xfrm>
            <a:off x="164383" y="2591775"/>
            <a:ext cx="3852622" cy="1015663"/>
          </a:xfrm>
          <a:prstGeom prst="rect">
            <a:avLst/>
          </a:prstGeom>
          <a:solidFill>
            <a:srgbClr val="FFFF00"/>
          </a:solidFill>
        </p:spPr>
        <p:txBody>
          <a:bodyPr wrap="square" rtlCol="0">
            <a:spAutoFit/>
          </a:bodyPr>
          <a:lstStyle/>
          <a:p>
            <a:r>
              <a:rPr lang="en-US" sz="2000" dirty="0">
                <a:latin typeface="Aharoni" panose="02010803020104030203" pitchFamily="2" charset="-79"/>
                <a:cs typeface="Aharoni" panose="02010803020104030203" pitchFamily="2" charset="-79"/>
              </a:rPr>
              <a:t>Writing: Students will type a neat sheet of their personal narratives on Microsoft Word.</a:t>
            </a:r>
          </a:p>
        </p:txBody>
      </p:sp>
      <p:sp>
        <p:nvSpPr>
          <p:cNvPr id="12" name="TextBox 11">
            <a:extLst>
              <a:ext uri="{FF2B5EF4-FFF2-40B4-BE49-F238E27FC236}">
                <a16:creationId xmlns:a16="http://schemas.microsoft.com/office/drawing/2014/main" id="{0722379D-FE59-44E1-81E0-8B76F0DBEDBC}"/>
              </a:ext>
            </a:extLst>
          </p:cNvPr>
          <p:cNvSpPr txBox="1"/>
          <p:nvPr/>
        </p:nvSpPr>
        <p:spPr>
          <a:xfrm>
            <a:off x="133751" y="3909279"/>
            <a:ext cx="3852622" cy="2554545"/>
          </a:xfrm>
          <a:prstGeom prst="rect">
            <a:avLst/>
          </a:prstGeom>
          <a:solidFill>
            <a:schemeClr val="accent6"/>
          </a:solidFill>
        </p:spPr>
        <p:txBody>
          <a:bodyPr wrap="square" rtlCol="0">
            <a:spAutoFit/>
          </a:bodyPr>
          <a:lstStyle/>
          <a:p>
            <a:r>
              <a:rPr lang="en-US" sz="2000" dirty="0">
                <a:latin typeface="Aharoni" panose="02010803020104030203" pitchFamily="2" charset="-79"/>
                <a:cs typeface="Aharoni" panose="02010803020104030203" pitchFamily="2" charset="-79"/>
              </a:rPr>
              <a:t>Science: We will be wrapping up science this week. Students will finish up exploring Georgia habitats and regions. We will continue learning about the adaptions of plants and animals. Their science test will be on </a:t>
            </a:r>
            <a:r>
              <a:rPr lang="en-US" sz="2000">
                <a:latin typeface="Aharoni" panose="02010803020104030203" pitchFamily="2" charset="-79"/>
                <a:cs typeface="Aharoni" panose="02010803020104030203" pitchFamily="2" charset="-79"/>
              </a:rPr>
              <a:t>Friday.</a:t>
            </a:r>
            <a:endParaRPr lang="en-US" sz="2000" dirty="0">
              <a:latin typeface="Aharoni" panose="02010803020104030203" pitchFamily="2" charset="-79"/>
              <a:cs typeface="Aharoni" panose="02010803020104030203" pitchFamily="2" charset="-79"/>
            </a:endParaRPr>
          </a:p>
        </p:txBody>
      </p:sp>
      <p:sp>
        <p:nvSpPr>
          <p:cNvPr id="13" name="TextBox 12">
            <a:extLst>
              <a:ext uri="{FF2B5EF4-FFF2-40B4-BE49-F238E27FC236}">
                <a16:creationId xmlns:a16="http://schemas.microsoft.com/office/drawing/2014/main" id="{69E0F721-71BB-4727-B928-3A003799FE8F}"/>
              </a:ext>
            </a:extLst>
          </p:cNvPr>
          <p:cNvSpPr txBox="1"/>
          <p:nvPr/>
        </p:nvSpPr>
        <p:spPr>
          <a:xfrm>
            <a:off x="1417834" y="291424"/>
            <a:ext cx="9431676" cy="461665"/>
          </a:xfrm>
          <a:prstGeom prst="rect">
            <a:avLst/>
          </a:prstGeom>
          <a:solidFill>
            <a:srgbClr val="A52BA5"/>
          </a:solidFill>
        </p:spPr>
        <p:txBody>
          <a:bodyPr wrap="square" rtlCol="0">
            <a:spAutoFit/>
          </a:bodyPr>
          <a:lstStyle/>
          <a:p>
            <a:pPr algn="ctr"/>
            <a:r>
              <a:rPr lang="en-US" sz="2400" dirty="0">
                <a:latin typeface="Aharoni" panose="02010803020104030203" pitchFamily="2" charset="-79"/>
                <a:cs typeface="Aharoni" panose="02010803020104030203" pitchFamily="2" charset="-79"/>
              </a:rPr>
              <a:t>Mrs. Bentley’s Weekly Newsletter Week of 9/14</a:t>
            </a:r>
          </a:p>
        </p:txBody>
      </p:sp>
      <p:sp>
        <p:nvSpPr>
          <p:cNvPr id="15" name="TextBox 14">
            <a:extLst>
              <a:ext uri="{FF2B5EF4-FFF2-40B4-BE49-F238E27FC236}">
                <a16:creationId xmlns:a16="http://schemas.microsoft.com/office/drawing/2014/main" id="{859BC289-72E4-47BF-99BC-941862906DAB}"/>
              </a:ext>
            </a:extLst>
          </p:cNvPr>
          <p:cNvSpPr txBox="1"/>
          <p:nvPr/>
        </p:nvSpPr>
        <p:spPr>
          <a:xfrm>
            <a:off x="4118600" y="3099607"/>
            <a:ext cx="3879459" cy="2677656"/>
          </a:xfrm>
          <a:prstGeom prst="rect">
            <a:avLst/>
          </a:prstGeom>
          <a:solidFill>
            <a:srgbClr val="C00000"/>
          </a:solidFill>
        </p:spPr>
        <p:txBody>
          <a:bodyPr wrap="square" rtlCol="0">
            <a:spAutoFit/>
          </a:bodyPr>
          <a:lstStyle/>
          <a:p>
            <a:pPr algn="ctr"/>
            <a:r>
              <a:rPr lang="en-US" sz="2400" dirty="0">
                <a:latin typeface="Aharoni" panose="02010803020104030203" pitchFamily="2" charset="-79"/>
                <a:cs typeface="Aharoni" panose="02010803020104030203" pitchFamily="2" charset="-79"/>
              </a:rPr>
              <a:t>Specials Schedule:</a:t>
            </a:r>
          </a:p>
          <a:p>
            <a:pPr algn="ctr"/>
            <a:r>
              <a:rPr lang="en-US" sz="2400" dirty="0">
                <a:latin typeface="Aharoni" panose="02010803020104030203" pitchFamily="2" charset="-79"/>
                <a:cs typeface="Aharoni" panose="02010803020104030203" pitchFamily="2" charset="-79"/>
              </a:rPr>
              <a:t>Monday- STEM </a:t>
            </a:r>
          </a:p>
          <a:p>
            <a:pPr algn="ctr"/>
            <a:r>
              <a:rPr lang="en-US" sz="2400" dirty="0">
                <a:latin typeface="Aharoni" panose="02010803020104030203" pitchFamily="2" charset="-79"/>
                <a:cs typeface="Aharoni" panose="02010803020104030203" pitchFamily="2" charset="-79"/>
              </a:rPr>
              <a:t>Tuesday- Art </a:t>
            </a:r>
          </a:p>
          <a:p>
            <a:pPr algn="ctr"/>
            <a:r>
              <a:rPr lang="en-US" sz="2400" dirty="0">
                <a:latin typeface="Aharoni" panose="02010803020104030203" pitchFamily="2" charset="-79"/>
                <a:cs typeface="Aharoni" panose="02010803020104030203" pitchFamily="2" charset="-79"/>
              </a:rPr>
              <a:t>Wednesday- PE </a:t>
            </a:r>
          </a:p>
          <a:p>
            <a:pPr algn="ctr"/>
            <a:r>
              <a:rPr lang="en-US" sz="2400" dirty="0">
                <a:latin typeface="Aharoni" panose="02010803020104030203" pitchFamily="2" charset="-79"/>
                <a:cs typeface="Aharoni" panose="02010803020104030203" pitchFamily="2" charset="-79"/>
              </a:rPr>
              <a:t>Thursday-Music </a:t>
            </a:r>
          </a:p>
          <a:p>
            <a:pPr algn="ctr"/>
            <a:r>
              <a:rPr lang="en-US" sz="2400" dirty="0">
                <a:latin typeface="Aharoni" panose="02010803020104030203" pitchFamily="2" charset="-79"/>
                <a:cs typeface="Aharoni" panose="02010803020104030203" pitchFamily="2" charset="-79"/>
              </a:rPr>
              <a:t>Friday-PE</a:t>
            </a:r>
          </a:p>
          <a:p>
            <a:pPr algn="ctr"/>
            <a:r>
              <a:rPr lang="en-US" sz="2400" dirty="0">
                <a:latin typeface="Aharoni" panose="02010803020104030203" pitchFamily="2" charset="-79"/>
                <a:cs typeface="Aharoni" panose="02010803020104030203" pitchFamily="2" charset="-79"/>
              </a:rPr>
              <a:t>Each day at 1:10</a:t>
            </a:r>
          </a:p>
        </p:txBody>
      </p:sp>
      <p:sp>
        <p:nvSpPr>
          <p:cNvPr id="16" name="TextBox 15">
            <a:extLst>
              <a:ext uri="{FF2B5EF4-FFF2-40B4-BE49-F238E27FC236}">
                <a16:creationId xmlns:a16="http://schemas.microsoft.com/office/drawing/2014/main" id="{C5DAB411-8268-4E00-8F41-194802844A1C}"/>
              </a:ext>
            </a:extLst>
          </p:cNvPr>
          <p:cNvSpPr txBox="1"/>
          <p:nvPr/>
        </p:nvSpPr>
        <p:spPr>
          <a:xfrm>
            <a:off x="4179863" y="1049374"/>
            <a:ext cx="3821989" cy="1323439"/>
          </a:xfrm>
          <a:prstGeom prst="rect">
            <a:avLst/>
          </a:prstGeom>
          <a:solidFill>
            <a:schemeClr val="accent2"/>
          </a:solidFill>
        </p:spPr>
        <p:txBody>
          <a:bodyPr wrap="square" rtlCol="0">
            <a:spAutoFit/>
          </a:bodyPr>
          <a:lstStyle/>
          <a:p>
            <a:r>
              <a:rPr lang="en-US" sz="2000" dirty="0">
                <a:latin typeface="Aharoni" panose="02010803020104030203" pitchFamily="2" charset="-79"/>
                <a:cs typeface="Aharoni" panose="02010803020104030203" pitchFamily="2" charset="-79"/>
              </a:rPr>
              <a:t>Math: Students will use place value knowledge to round numbers to the tens and hundreds place. </a:t>
            </a:r>
            <a:endParaRPr lang="en-US" sz="2000" dirty="0"/>
          </a:p>
        </p:txBody>
      </p:sp>
      <p:sp>
        <p:nvSpPr>
          <p:cNvPr id="17" name="TextBox 16">
            <a:extLst>
              <a:ext uri="{FF2B5EF4-FFF2-40B4-BE49-F238E27FC236}">
                <a16:creationId xmlns:a16="http://schemas.microsoft.com/office/drawing/2014/main" id="{C3F8AB3D-75F3-4FB8-8109-1D1792FBA3A2}"/>
              </a:ext>
            </a:extLst>
          </p:cNvPr>
          <p:cNvSpPr txBox="1"/>
          <p:nvPr/>
        </p:nvSpPr>
        <p:spPr>
          <a:xfrm>
            <a:off x="8191550" y="844310"/>
            <a:ext cx="3821990" cy="5262979"/>
          </a:xfrm>
          <a:prstGeom prst="rect">
            <a:avLst/>
          </a:prstGeom>
          <a:solidFill>
            <a:srgbClr val="00B0F0"/>
          </a:solidFill>
        </p:spPr>
        <p:txBody>
          <a:bodyPr wrap="square" rtlCol="0">
            <a:spAutoFit/>
          </a:bodyPr>
          <a:lstStyle/>
          <a:p>
            <a:pPr algn="ctr"/>
            <a:r>
              <a:rPr lang="en-US" sz="1600" dirty="0">
                <a:latin typeface="Aharoni" panose="02010803020104030203" pitchFamily="2" charset="-79"/>
                <a:cs typeface="Aharoni" panose="02010803020104030203" pitchFamily="2" charset="-79"/>
              </a:rPr>
              <a:t>Important Info:</a:t>
            </a:r>
          </a:p>
          <a:p>
            <a:pPr algn="ctr"/>
            <a:r>
              <a:rPr lang="en-US" sz="1600" dirty="0">
                <a:latin typeface="Aharoni" panose="02010803020104030203" pitchFamily="2" charset="-79"/>
                <a:cs typeface="Aharoni" panose="02010803020104030203" pitchFamily="2" charset="-79"/>
              </a:rPr>
              <a:t>Reading Groups- I have enjoyed getting to know my readers even more this week. Please continue to have your child read 20 minutes everyday. </a:t>
            </a:r>
          </a:p>
          <a:p>
            <a:pPr algn="ctr"/>
            <a:endParaRPr lang="en-US" sz="1600" dirty="0">
              <a:latin typeface="Aharoni" panose="02010803020104030203" pitchFamily="2" charset="-79"/>
              <a:cs typeface="Aharoni" panose="02010803020104030203" pitchFamily="2" charset="-79"/>
            </a:endParaRPr>
          </a:p>
          <a:p>
            <a:pPr algn="ctr"/>
            <a:r>
              <a:rPr lang="en-US" sz="1600" dirty="0">
                <a:latin typeface="Aharoni" panose="02010803020104030203" pitchFamily="2" charset="-79"/>
                <a:cs typeface="Aharoni" panose="02010803020104030203" pitchFamily="2" charset="-79"/>
              </a:rPr>
              <a:t>Math Groups- I will begin pulling math groups from 1:40-2:15 Monday-Thursday each week. Your child has been assigned a group and day to meet with me.</a:t>
            </a:r>
          </a:p>
          <a:p>
            <a:pPr algn="ctr"/>
            <a:endParaRPr lang="en-US" sz="1600" dirty="0">
              <a:latin typeface="Aharoni" panose="02010803020104030203" pitchFamily="2" charset="-79"/>
              <a:cs typeface="Aharoni" panose="02010803020104030203" pitchFamily="2" charset="-79"/>
            </a:endParaRPr>
          </a:p>
          <a:p>
            <a:pPr algn="ctr"/>
            <a:r>
              <a:rPr lang="en-US" sz="1600" dirty="0">
                <a:latin typeface="Aharoni" panose="02010803020104030203" pitchFamily="2" charset="-79"/>
                <a:cs typeface="Aharoni" panose="02010803020104030203" pitchFamily="2" charset="-79"/>
              </a:rPr>
              <a:t>Assignments- Please look over the Our Week At a Glance Document in the Homeroom and Math Teams page to follow up with your child about their daily work I assign in class. </a:t>
            </a:r>
          </a:p>
          <a:p>
            <a:pPr algn="ctr"/>
            <a:endParaRPr lang="en-US" sz="1600" dirty="0">
              <a:latin typeface="Aharoni" panose="02010803020104030203" pitchFamily="2" charset="-79"/>
              <a:cs typeface="Aharoni" panose="02010803020104030203" pitchFamily="2" charset="-79"/>
            </a:endParaRPr>
          </a:p>
          <a:p>
            <a:pPr algn="ctr"/>
            <a:r>
              <a:rPr lang="en-US" sz="1600" dirty="0">
                <a:latin typeface="Aharoni" panose="02010803020104030203" pitchFamily="2" charset="-79"/>
                <a:cs typeface="Aharoni" panose="02010803020104030203" pitchFamily="2" charset="-79"/>
              </a:rPr>
              <a:t>Mrs. Marques sent an email about an informational meeting about Phase 3.</a:t>
            </a:r>
          </a:p>
        </p:txBody>
      </p:sp>
    </p:spTree>
    <p:extLst>
      <p:ext uri="{BB962C8B-B14F-4D97-AF65-F5344CB8AC3E}">
        <p14:creationId xmlns:p14="http://schemas.microsoft.com/office/powerpoint/2010/main" val="4269638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212</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Aharoni</vt: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Bentley, Ashley L</dc:creator>
  <cp:lastModifiedBy>Bentley, Ashley L</cp:lastModifiedBy>
  <cp:revision>6</cp:revision>
  <dcterms:created xsi:type="dcterms:W3CDTF">2020-08-20T19:20:35Z</dcterms:created>
  <dcterms:modified xsi:type="dcterms:W3CDTF">2020-09-11T14:40:02Z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e3c538-ec52-435f-ae58-017644bd9513_Enabled">
    <vt:lpwstr>True</vt:lpwstr>
  </property>
  <property fmtid="{D5CDD505-2E9C-101B-9397-08002B2CF9AE}" pid="3" name="MSIP_Label_0ee3c538-ec52-435f-ae58-017644bd9513_SiteId">
    <vt:lpwstr>0cdcb198-8169-4b70-ba9f-da7e3ba700c2</vt:lpwstr>
  </property>
  <property fmtid="{D5CDD505-2E9C-101B-9397-08002B2CF9AE}" pid="4" name="MSIP_Label_0ee3c538-ec52-435f-ae58-017644bd9513_Owner">
    <vt:lpwstr>bentleya@fultonschools.org</vt:lpwstr>
  </property>
  <property fmtid="{D5CDD505-2E9C-101B-9397-08002B2CF9AE}" pid="5" name="MSIP_Label_0ee3c538-ec52-435f-ae58-017644bd9513_SetDate">
    <vt:lpwstr>2020-08-20T19:39:09.0419383Z</vt:lpwstr>
  </property>
  <property fmtid="{D5CDD505-2E9C-101B-9397-08002B2CF9AE}" pid="6" name="MSIP_Label_0ee3c538-ec52-435f-ae58-017644bd9513_Name">
    <vt:lpwstr>General</vt:lpwstr>
  </property>
  <property fmtid="{D5CDD505-2E9C-101B-9397-08002B2CF9AE}" pid="7" name="MSIP_Label_0ee3c538-ec52-435f-ae58-017644bd9513_Application">
    <vt:lpwstr>Microsoft Azure Information Protection</vt:lpwstr>
  </property>
  <property fmtid="{D5CDD505-2E9C-101B-9397-08002B2CF9AE}" pid="8" name="MSIP_Label_0ee3c538-ec52-435f-ae58-017644bd9513_Extended_MSFT_Method">
    <vt:lpwstr>Automatic</vt:lpwstr>
  </property>
  <property fmtid="{D5CDD505-2E9C-101B-9397-08002B2CF9AE}" pid="9" name="Sensitivity">
    <vt:lpwstr>General</vt:lpwstr>
  </property>
</Properties>
</file>